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273" autoAdjust="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4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92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20.png"/><Relationship Id="rId39" Type="http://schemas.openxmlformats.org/officeDocument/2006/relationships/image" Target="../media/image171.png"/><Relationship Id="rId21" Type="http://schemas.openxmlformats.org/officeDocument/2006/relationships/image" Target="../media/image154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53.png"/><Relationship Id="rId41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20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58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60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59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2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11" Type="http://schemas.openxmlformats.org/officeDocument/2006/relationships/image" Target="../media/image160.png"/><Relationship Id="rId5" Type="http://schemas.openxmlformats.org/officeDocument/2006/relationships/image" Target="../media/image215.png"/><Relationship Id="rId15" Type="http://schemas.openxmlformats.org/officeDocument/2006/relationships/image" Target="../media/image223.png"/><Relationship Id="rId10" Type="http://schemas.openxmlformats.org/officeDocument/2006/relationships/image" Target="../media/image15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22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42" Type="http://schemas.openxmlformats.org/officeDocument/2006/relationships/image" Target="../media/image270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41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40" Type="http://schemas.openxmlformats.org/officeDocument/2006/relationships/image" Target="../media/image268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png"/><Relationship Id="rId18" Type="http://schemas.openxmlformats.org/officeDocument/2006/relationships/image" Target="../media/image288.png"/><Relationship Id="rId26" Type="http://schemas.openxmlformats.org/officeDocument/2006/relationships/image" Target="../media/image224.png"/><Relationship Id="rId39" Type="http://schemas.openxmlformats.org/officeDocument/2006/relationships/image" Target="../media/image307.png"/><Relationship Id="rId21" Type="http://schemas.openxmlformats.org/officeDocument/2006/relationships/image" Target="../media/image291.png"/><Relationship Id="rId34" Type="http://schemas.openxmlformats.org/officeDocument/2006/relationships/image" Target="../media/image303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8.png"/><Relationship Id="rId41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4.png"/><Relationship Id="rId32" Type="http://schemas.openxmlformats.org/officeDocument/2006/relationships/image" Target="../media/image301.png"/><Relationship Id="rId37" Type="http://schemas.openxmlformats.org/officeDocument/2006/relationships/image" Target="../media/image225.png"/><Relationship Id="rId40" Type="http://schemas.openxmlformats.org/officeDocument/2006/relationships/image" Target="../media/image308.png"/><Relationship Id="rId5" Type="http://schemas.openxmlformats.org/officeDocument/2006/relationships/image" Target="../media/image276.png"/><Relationship Id="rId15" Type="http://schemas.openxmlformats.org/officeDocument/2006/relationships/image" Target="../media/image223.png"/><Relationship Id="rId23" Type="http://schemas.openxmlformats.org/officeDocument/2006/relationships/image" Target="../media/image293.pn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31" Type="http://schemas.openxmlformats.org/officeDocument/2006/relationships/image" Target="../media/image30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2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12" Type="http://schemas.openxmlformats.org/officeDocument/2006/relationships/image" Target="../media/image283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2.png"/><Relationship Id="rId38" Type="http://schemas.openxmlformats.org/officeDocument/2006/relationships/image" Target="../media/image3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218.png"/><Relationship Id="rId4" Type="http://schemas.openxmlformats.org/officeDocument/2006/relationships/image" Target="../media/image312.png"/><Relationship Id="rId9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21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26.png"/><Relationship Id="rId7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94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04D3E-C5FB-A2D3-5852-6223642D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0" y="2378121"/>
            <a:ext cx="2830388" cy="2325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292961" y="23781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591825" y="21011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43" y="2378121"/>
            <a:ext cx="2345999" cy="2659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49655-4C37-FCF2-9542-1B6E008A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64" y="2473265"/>
            <a:ext cx="1978886" cy="2420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632181" y="23781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-8.43841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9" y="4851441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74" y="169453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67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690805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427633" y="20074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8177093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3658778" y="19409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8" y="2217926"/>
            <a:ext cx="2201013" cy="254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7E131-53F7-E0EA-39EB-A04B15796806}"/>
              </a:ext>
            </a:extLst>
          </p:cNvPr>
          <p:cNvSpPr/>
          <p:nvPr/>
        </p:nvSpPr>
        <p:spPr>
          <a:xfrm>
            <a:off x="273354" y="2841988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773269" y="21181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10" y="236777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4263152" y="21232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-15.5935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68EEF-7FE8-B2C3-FF7E-D446D3ABA903}"/>
              </a:ext>
            </a:extLst>
          </p:cNvPr>
          <p:cNvSpPr/>
          <p:nvPr/>
        </p:nvSpPr>
        <p:spPr>
          <a:xfrm>
            <a:off x="1264024" y="2976282"/>
            <a:ext cx="1550894" cy="815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397F6-E2E3-835A-D872-A832158B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81" y="2367771"/>
            <a:ext cx="1609082" cy="25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663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A813-FAFA-09EF-0D60-C0B60F4E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5" y="2557973"/>
            <a:ext cx="2048161" cy="300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76607</TotalTime>
  <Words>1223</Words>
  <Application>Microsoft Office PowerPoint</Application>
  <PresentationFormat>Widescreen</PresentationFormat>
  <Paragraphs>242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a20s027 - DONE</vt:lpstr>
      <vt:lpstr>a25s027 - DONE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304</cp:revision>
  <dcterms:created xsi:type="dcterms:W3CDTF">2023-07-26T17:49:20Z</dcterms:created>
  <dcterms:modified xsi:type="dcterms:W3CDTF">2025-04-14T18:13:30Z</dcterms:modified>
</cp:coreProperties>
</file>